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61" r:id="rId5"/>
    <p:sldId id="263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8E18564-154D-46AC-BFCA-AC5277D56BB4}" type="datetimeFigureOut">
              <a:rPr lang="ru-RU" smtClean="0"/>
              <a:t>10.03.2015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A50FFD6-78B9-4223-8E55-4B45F07AD3AD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8E18564-154D-46AC-BFCA-AC5277D56BB4}" type="datetimeFigureOut">
              <a:rPr lang="ru-RU" smtClean="0"/>
              <a:t>10.03.2015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A50FFD6-78B9-4223-8E55-4B45F07AD3A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8E18564-154D-46AC-BFCA-AC5277D56BB4}" type="datetimeFigureOut">
              <a:rPr lang="ru-RU" smtClean="0"/>
              <a:t>10.03.2015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A50FFD6-78B9-4223-8E55-4B45F07AD3AD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8E18564-154D-46AC-BFCA-AC5277D56BB4}" type="datetimeFigureOut">
              <a:rPr lang="ru-RU" smtClean="0"/>
              <a:t>10.03.2015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A50FFD6-78B9-4223-8E55-4B45F07AD3A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8E18564-154D-46AC-BFCA-AC5277D56BB4}" type="datetimeFigureOut">
              <a:rPr lang="ru-RU" smtClean="0"/>
              <a:t>10.03.2015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A50FFD6-78B9-4223-8E55-4B45F07AD3A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8E18564-154D-46AC-BFCA-AC5277D56BB4}" type="datetimeFigureOut">
              <a:rPr lang="ru-RU" smtClean="0"/>
              <a:t>10.03.2015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A50FFD6-78B9-4223-8E55-4B45F07AD3A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8E18564-154D-46AC-BFCA-AC5277D56BB4}" type="datetimeFigureOut">
              <a:rPr lang="ru-RU" smtClean="0"/>
              <a:t>10.03.2015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A50FFD6-78B9-4223-8E55-4B45F07AD3AD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8E18564-154D-46AC-BFCA-AC5277D56BB4}" type="datetimeFigureOut">
              <a:rPr lang="ru-RU" smtClean="0"/>
              <a:t>10.03.2015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A50FFD6-78B9-4223-8E55-4B45F07AD3A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8E18564-154D-46AC-BFCA-AC5277D56BB4}" type="datetimeFigureOut">
              <a:rPr lang="ru-RU" smtClean="0"/>
              <a:t>10.03.2015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A50FFD6-78B9-4223-8E55-4B45F07AD3AD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8E18564-154D-46AC-BFCA-AC5277D56BB4}" type="datetimeFigureOut">
              <a:rPr lang="ru-RU" smtClean="0"/>
              <a:t>10.03.2015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A50FFD6-78B9-4223-8E55-4B45F07AD3A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8E18564-154D-46AC-BFCA-AC5277D56BB4}" type="datetimeFigureOut">
              <a:rPr lang="ru-RU" smtClean="0"/>
              <a:t>10.03.2015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A50FFD6-78B9-4223-8E55-4B45F07AD3A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78E18564-154D-46AC-BFCA-AC5277D56BB4}" type="datetimeFigureOut">
              <a:rPr lang="ru-RU" smtClean="0"/>
              <a:t>10.03.2015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A50FFD6-78B9-4223-8E55-4B45F07AD3AD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03648" y="2060848"/>
            <a:ext cx="7406640" cy="1472184"/>
          </a:xfrm>
        </p:spPr>
        <p:txBody>
          <a:bodyPr/>
          <a:lstStyle/>
          <a:p>
            <a:pPr algn="ctr"/>
            <a:r>
              <a:rPr lang="ru-RU" dirty="0" smtClean="0"/>
              <a:t>Обязанности родителей (законных представителей)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1052736"/>
            <a:ext cx="7498080" cy="1008112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Конституция РФ, статья 43 п.4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043608" y="1844824"/>
            <a:ext cx="8100392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/>
              <a:t>Основное общее образование обязательно. </a:t>
            </a:r>
          </a:p>
          <a:p>
            <a:r>
              <a:rPr lang="ru-RU" sz="3200" dirty="0" smtClean="0"/>
              <a:t>Родители или лица, их заменяющие, обеспечивают получение детьми основного общего образования.</a:t>
            </a:r>
            <a:endParaRPr lang="ru-RU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274320"/>
            <a:ext cx="7818072" cy="106644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Семейный кодекс РФ, ст.63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1043608" y="908720"/>
            <a:ext cx="7920880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1. Родители имеют право и обязаны воспитывать своих детей. Родители несут ответственность за воспитание и развитие своих детей. Они обязаны заботиться о здоровье, физическом, психическом, духовном и нравственном развитии своих детей. Родители имеют преимущественное право на воспитание своих детей перед всеми другими лицами. </a:t>
            </a:r>
            <a:br>
              <a:rPr lang="ru-RU" sz="2800" dirty="0" smtClean="0"/>
            </a:br>
            <a:r>
              <a:rPr lang="ru-RU" sz="2800" dirty="0" smtClean="0"/>
              <a:t>2. Родители обязаны обеспечить получение детьми основного общего образования и создать условия для получения ими среднего (полного) общего образования.</a:t>
            </a:r>
            <a:r>
              <a:rPr lang="ru-RU" sz="3200" dirty="0" smtClean="0"/>
              <a:t/>
            </a:r>
            <a:br>
              <a:rPr lang="ru-RU" sz="3200" dirty="0" smtClean="0"/>
            </a:br>
            <a:endParaRPr lang="ru-RU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0"/>
            <a:ext cx="789008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ФЗ «Об образовании в РФ» № 273, </a:t>
            </a:r>
            <a:r>
              <a:rPr lang="ru-RU" dirty="0" smtClean="0"/>
              <a:t>ст.44, </a:t>
            </a:r>
            <a:r>
              <a:rPr lang="ru-RU" dirty="0" smtClean="0"/>
              <a:t>п. </a:t>
            </a:r>
            <a:r>
              <a:rPr lang="ru-RU" dirty="0" smtClean="0"/>
              <a:t>4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1043608" y="1196752"/>
            <a:ext cx="7992888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4. Родители (законные представители) несовершеннолетних обучающихся обязаны:</a:t>
            </a:r>
            <a:br>
              <a:rPr lang="ru-RU" sz="2400" dirty="0" smtClean="0"/>
            </a:br>
            <a:r>
              <a:rPr lang="ru-RU" sz="2400" dirty="0" smtClean="0"/>
              <a:t>1) обеспечить получение детьми общего образования;</a:t>
            </a:r>
            <a:br>
              <a:rPr lang="ru-RU" sz="2400" dirty="0" smtClean="0"/>
            </a:br>
            <a:r>
              <a:rPr lang="ru-RU" sz="2400" dirty="0" smtClean="0"/>
              <a:t>2) соблюдать правила внутреннего распорядка организации, осуществляющей образовательную деятельность, требования локальных нормативных актов, которые устанавливают режим занятий обучающихся, порядок регламентации образовательных отношений между образовательной организацией и обучающимися и (или) их родителями (законными представителями) и оформления возникновения, приостановления и прекращения этих отношений;</a:t>
            </a:r>
          </a:p>
          <a:p>
            <a:r>
              <a:rPr lang="ru-RU" sz="2400" dirty="0" smtClean="0"/>
              <a:t>3) уважать честь и достоинство обучающихся и работников организации, осуществляющей образовательную деятельность.</a:t>
            </a:r>
          </a:p>
          <a:p>
            <a:endParaRPr lang="ru-RU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274320"/>
            <a:ext cx="789008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ФЗ «Об образовании в РФ» № 273, ст.44 п. </a:t>
            </a:r>
            <a:r>
              <a:rPr lang="ru-RU" dirty="0" smtClean="0"/>
              <a:t>6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1187624" y="1700808"/>
            <a:ext cx="770485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6. За неисполнение или ненадлежащее исполнение обязанностей, установленных настоящим Федеральным законом и иными федеральными законами, родители (законные представители) несовершеннолетних обучающихся несут ответственность, предусмотренную законодательством Российской Федерации.</a:t>
            </a:r>
            <a:br>
              <a:rPr lang="ru-RU" sz="2400" dirty="0" smtClean="0"/>
            </a:br>
            <a:endParaRPr lang="ru-RU" sz="24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27</TotalTime>
  <Words>160</Words>
  <Application>Microsoft Office PowerPoint</Application>
  <PresentationFormat>Экран (4:3)</PresentationFormat>
  <Paragraphs>11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Солнцестояние</vt:lpstr>
      <vt:lpstr>Обязанности родителей (законных представителей)</vt:lpstr>
      <vt:lpstr>Конституция РФ, статья 43 п.4   </vt:lpstr>
      <vt:lpstr>Семейный кодекс РФ, ст.63 </vt:lpstr>
      <vt:lpstr>ФЗ «Об образовании в РФ» № 273, ст.44, п. 4</vt:lpstr>
      <vt:lpstr>ФЗ «Об образовании в РФ» № 273, ст.44 п. 6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Обязанности родителей (законных представителей)</dc:title>
  <dc:creator>Канцелярия</dc:creator>
  <cp:lastModifiedBy>Канцелярия</cp:lastModifiedBy>
  <cp:revision>3</cp:revision>
  <dcterms:created xsi:type="dcterms:W3CDTF">2015-03-10T12:01:13Z</dcterms:created>
  <dcterms:modified xsi:type="dcterms:W3CDTF">2015-03-10T12:29:03Z</dcterms:modified>
</cp:coreProperties>
</file>